
<file path=[Content_Types].xml><?xml version="1.0" encoding="utf-8"?>
<Types xmlns="http://schemas.openxmlformats.org/package/2006/content-types">
  <Override PartName="/ppt/slideLayouts/slideLayout4.xml" ContentType="application/vnd.openxmlformats-officedocument.presentationml.slideLayout+xml"/>
  <Default Extension="jpeg" ContentType="image/jpeg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Default Extension="rels" ContentType="application/vnd.openxmlformats-package.relationship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.xml" ContentType="application/vnd.openxmlformats-officedocument.presentationml.slideLayout+xml"/>
  <Default Extension="xml" ContentType="application/xml"/>
  <Override PartName="/ppt/slides/slide2.xml" ContentType="application/vnd.openxmlformats-officedocument.presentationml.slide+xml"/>
  <Override PartName="/docProps/app.xml" ContentType="application/vnd.openxmlformats-officedocument.extended-properties+xml"/>
  <Override PartName="/ppt/slideMasters/slideMaster1.xml" ContentType="application/vnd.openxmlformats-officedocument.presentationml.slide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viewProps.xml" ContentType="application/vnd.openxmlformats-officedocument.presentationml.viewProps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8.xml" ContentType="application/vnd.openxmlformats-officedocument.presentationml.slide+xml"/>
  <Override PartName="/ppt/slideLayouts/slideLayout2.xml" ContentType="application/vnd.openxmlformats-officedocument.presentationml.slideLayout+xml"/>
  <Override PartName="/ppt/presentation.xml" ContentType="application/vnd.openxmlformats-officedocument.presentationml.presentation.main+xml"/>
  <Default Extension="bin" ContentType="application/vnd.openxmlformats-officedocument.presentationml.printerSettings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slides/slide3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sldIdLst>
    <p:sldId id="256" r:id="rId2"/>
    <p:sldId id="257" r:id="rId3"/>
    <p:sldId id="263" r:id="rId4"/>
    <p:sldId id="261" r:id="rId5"/>
    <p:sldId id="262" r:id="rId6"/>
    <p:sldId id="258" r:id="rId7"/>
    <p:sldId id="259" r:id="rId8"/>
    <p:sldId id="260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lastView="sldThumbnailView">
  <p:normalViewPr>
    <p:restoredLeft sz="15620"/>
    <p:restoredTop sz="94660"/>
  </p:normalViewPr>
  <p:slideViewPr>
    <p:cSldViewPr snapToGrid="0" snapToObjects="1">
      <p:cViewPr varScale="1">
        <p:scale>
          <a:sx n="144" d="100"/>
          <a:sy n="144" d="100"/>
        </p:scale>
        <p:origin x="-1432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printerSettings" Target="printerSettings/printerSettings1.bin"/></Relationships>
</file>

<file path=ppt/media/image1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6F20027-BB32-DA49-B2B6-3761C17E3881}" type="datetimeFigureOut">
              <a:rPr lang="en-US" smtClean="0"/>
              <a:t>11/11/20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B3428F-1620-754B-B7CC-90682737100D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jpe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jpe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 descr="aerial položaj sonde.JP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6178" y="0"/>
            <a:ext cx="8411643" cy="685800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bay and site view 2007.JPG"/>
          <p:cNvPicPr>
            <a:picLocks noGrp="1" noChangeAspect="1"/>
          </p:cNvPicPr>
          <p:nvPr>
            <p:ph idx="1"/>
          </p:nvPr>
        </p:nvPicPr>
        <p:blipFill>
          <a:blip r:embed="rId2"/>
          <a:srcRect l="-18028" r="-18028"/>
          <a:stretch>
            <a:fillRect/>
          </a:stretch>
        </p:blipFill>
        <p:spPr>
          <a:xfrm>
            <a:off x="-582877" y="274638"/>
            <a:ext cx="10307930" cy="5668964"/>
          </a:xfrm>
        </p:spPr>
      </p:pic>
      <p:sp>
        <p:nvSpPr>
          <p:cNvPr id="5" name="TextBox 4"/>
          <p:cNvSpPr txBox="1"/>
          <p:nvPr/>
        </p:nvSpPr>
        <p:spPr>
          <a:xfrm>
            <a:off x="820248" y="6226328"/>
            <a:ext cx="16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SITE VIEW 2007</a:t>
            </a:r>
            <a:endParaRPr lang="en-US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First Morning, 2007, John Crary, David Monsees, Carolyn Morris, Nada Matijevic &amp; Vanca Schrunk.JPG"/>
          <p:cNvPicPr>
            <a:picLocks noGrp="1" noChangeAspect="1"/>
          </p:cNvPicPr>
          <p:nvPr>
            <p:ph idx="1"/>
          </p:nvPr>
        </p:nvPicPr>
        <p:blipFill>
          <a:blip r:embed="rId2"/>
          <a:srcRect l="-18028" r="-18028"/>
          <a:stretch>
            <a:fillRect/>
          </a:stretch>
        </p:blipFill>
        <p:spPr>
          <a:xfrm>
            <a:off x="245523" y="274638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934906" y="5423784"/>
            <a:ext cx="65022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FIRST DAY, CLEARING THE SITE FOR MAGNETOMETRIC SURVEY, 2007</a:t>
            </a:r>
            <a:endParaRPr lang="en-US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ncient olive tree, Vlaka 2007.JPG"/>
          <p:cNvPicPr>
            <a:picLocks noGrp="1" noChangeAspect="1"/>
          </p:cNvPicPr>
          <p:nvPr>
            <p:ph idx="1"/>
          </p:nvPr>
        </p:nvPicPr>
        <p:blipFill>
          <a:blip r:embed="rId2"/>
          <a:srcRect l="-71504" r="-71504"/>
          <a:stretch>
            <a:fillRect/>
          </a:stretch>
        </p:blipFill>
        <p:spPr>
          <a:xfrm>
            <a:off x="766354" y="274638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891658" y="5521529"/>
            <a:ext cx="54630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SV. KLEMENT, ANCIENT OLIVE TREE NEAR THE SITE, 2007</a:t>
            </a:r>
            <a:endParaRPr lang="en-US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Amphora used as Chimney at Excavation House.JPG"/>
          <p:cNvPicPr>
            <a:picLocks noGrp="1" noChangeAspect="1"/>
          </p:cNvPicPr>
          <p:nvPr>
            <p:ph idx="1"/>
          </p:nvPr>
        </p:nvPicPr>
        <p:blipFill>
          <a:blip r:embed="rId2"/>
          <a:srcRect l="-18028" r="-18028"/>
          <a:stretch>
            <a:fillRect/>
          </a:stretch>
        </p:blipFill>
        <p:spPr>
          <a:xfrm>
            <a:off x="254343" y="274638"/>
            <a:ext cx="8229600" cy="4525963"/>
          </a:xfrm>
        </p:spPr>
      </p:pic>
      <p:sp>
        <p:nvSpPr>
          <p:cNvPr id="5" name="TextBox 4"/>
          <p:cNvSpPr txBox="1"/>
          <p:nvPr/>
        </p:nvSpPr>
        <p:spPr>
          <a:xfrm>
            <a:off x="687950" y="5635444"/>
            <a:ext cx="522634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ROMAN AMPHORA AT THE EXCAVATION HOUSE, 2007</a:t>
            </a:r>
            <a:endParaRPr lang="en-US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P6190011 site view.JPG"/>
          <p:cNvPicPr>
            <a:picLocks noGrp="1" noChangeAspect="1"/>
          </p:cNvPicPr>
          <p:nvPr>
            <p:ph idx="1"/>
          </p:nvPr>
        </p:nvPicPr>
        <p:blipFill>
          <a:blip r:embed="rId2"/>
          <a:srcRect l="-18028" r="-18028"/>
          <a:stretch>
            <a:fillRect/>
          </a:stretch>
        </p:blipFill>
        <p:spPr>
          <a:xfrm>
            <a:off x="-896969" y="0"/>
            <a:ext cx="10898721" cy="5993877"/>
          </a:xfrm>
        </p:spPr>
      </p:pic>
      <p:sp>
        <p:nvSpPr>
          <p:cNvPr id="5" name="TextBox 4"/>
          <p:cNvSpPr txBox="1"/>
          <p:nvPr/>
        </p:nvSpPr>
        <p:spPr>
          <a:xfrm>
            <a:off x="652670" y="6270423"/>
            <a:ext cx="16536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SITE VIEW 2008</a:t>
            </a:r>
            <a:endParaRPr lang="en-US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 descr="P6240098 work.JPG"/>
          <p:cNvPicPr>
            <a:picLocks noGrp="1" noChangeAspect="1"/>
          </p:cNvPicPr>
          <p:nvPr>
            <p:ph idx="1"/>
          </p:nvPr>
        </p:nvPicPr>
        <p:blipFill>
          <a:blip r:embed="rId2"/>
          <a:srcRect l="-18187" r="-18187"/>
          <a:stretch>
            <a:fillRect/>
          </a:stretch>
        </p:blipFill>
        <p:spPr>
          <a:xfrm>
            <a:off x="-918836" y="0"/>
            <a:ext cx="10639882" cy="5851525"/>
          </a:xfrm>
        </p:spPr>
      </p:pic>
      <p:sp>
        <p:nvSpPr>
          <p:cNvPr id="5" name="TextBox 4"/>
          <p:cNvSpPr txBox="1"/>
          <p:nvPr/>
        </p:nvSpPr>
        <p:spPr>
          <a:xfrm>
            <a:off x="564472" y="6235147"/>
            <a:ext cx="31641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EXCAVATION, BUILDING A, 2008</a:t>
            </a:r>
            <a:endParaRPr lang="en-US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Content Placeholder 5" descr="Pottery 2008.jpg"/>
          <p:cNvPicPr>
            <a:picLocks noGrp="1" noChangeAspect="1"/>
          </p:cNvPicPr>
          <p:nvPr>
            <p:ph idx="1"/>
          </p:nvPr>
        </p:nvPicPr>
        <p:blipFill>
          <a:blip r:embed="rId2"/>
          <a:srcRect l="-18187" r="-18187"/>
          <a:stretch>
            <a:fillRect/>
          </a:stretch>
        </p:blipFill>
        <p:spPr>
          <a:xfrm>
            <a:off x="-468215" y="114649"/>
            <a:ext cx="10639882" cy="5851525"/>
          </a:xfrm>
        </p:spPr>
      </p:pic>
      <p:sp>
        <p:nvSpPr>
          <p:cNvPr id="7" name="TextBox 6"/>
          <p:cNvSpPr txBox="1"/>
          <p:nvPr/>
        </p:nvSpPr>
        <p:spPr>
          <a:xfrm>
            <a:off x="1115438" y="6244502"/>
            <a:ext cx="50238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POTTERY WASH, STUDENTS and VOLUNTEERS, 2008</a:t>
            </a:r>
            <a:endParaRPr lang="en-US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</TotalTime>
  <Words>51</Words>
  <Application>Microsoft Macintosh PowerPoint</Application>
  <PresentationFormat>On-screen Show (4:3)</PresentationFormat>
  <Paragraphs>7</Paragraphs>
  <Slides>8</Slides>
  <Notes>0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U of St. Thomas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Office 2004 Test Drive User</dc:creator>
  <cp:lastModifiedBy>Office 2004 Test Drive User</cp:lastModifiedBy>
  <cp:revision>9</cp:revision>
  <dcterms:created xsi:type="dcterms:W3CDTF">2020-11-11T16:36:03Z</dcterms:created>
  <dcterms:modified xsi:type="dcterms:W3CDTF">2020-11-11T17:28:35Z</dcterms:modified>
</cp:coreProperties>
</file>

<file path=docProps/thumbnail.jpeg>
</file>